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2A3615E-9393-0A37-4D17-77ABED525B4D}" name="Carroll, Hannah" initials="CH" userId="S::hcarroll@asq.org::16f9a88e-9bb4-452b-8267-2b8fa30037ee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6F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D5097C9-122C-42DD-AADE-3D0105D15924}" v="6" dt="2024-08-09T14:05:20.76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920" autoAdjust="0"/>
    <p:restoredTop sz="94660"/>
  </p:normalViewPr>
  <p:slideViewPr>
    <p:cSldViewPr snapToGrid="0">
      <p:cViewPr varScale="1">
        <p:scale>
          <a:sx n="68" d="100"/>
          <a:sy n="68" d="100"/>
        </p:scale>
        <p:origin x="55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9" Type="http://schemas.microsoft.com/office/2018/10/relationships/authors" Target="author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C8D952-601C-0F11-D3F7-22A41E41A1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F5CB9F5-3232-9DA6-D799-14C509DC72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71707A-49AC-3FB3-A4C9-FBFD52022D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31441-7674-421A-9BD5-3B14D0FA2F85}" type="datetimeFigureOut">
              <a:rPr lang="en-US" smtClean="0"/>
              <a:t>8/9/2024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98F3A6-EA3A-F10D-0BDD-5FD47A8097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25A375-DEC3-0EE4-122A-93A64C8D46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7C65C-636D-4E49-B464-4A40B128F9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57633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08BBE5-D64E-CDCA-83B7-4404D1EAA7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A235E1-4B26-D253-53A0-78BDD17464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D301FF-6EAE-0D82-1E0B-70896D2F58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31441-7674-421A-9BD5-3B14D0FA2F85}" type="datetimeFigureOut">
              <a:rPr lang="en-US" smtClean="0"/>
              <a:t>8/9/2024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52474A-C090-6919-8F3F-2466891E4D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065E72-A862-9424-415F-84F5DE47D0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7C65C-636D-4E49-B464-4A40B128F9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2429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A9C785C-405E-8A73-F330-E58A25EC7E3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21D859D-0FB6-A3C1-0798-06237F3A32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501CD1-51C1-3DBE-EC0B-551628D2D0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31441-7674-421A-9BD5-3B14D0FA2F85}" type="datetimeFigureOut">
              <a:rPr lang="en-US" smtClean="0"/>
              <a:t>8/9/2024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2C697E-55DA-B29C-F8A5-3CF4473C8C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B2069B-02A0-8B21-70F2-DA4BB64669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7C65C-636D-4E49-B464-4A40B128F9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39260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94AE19-9DC2-7604-8AD7-A48FABA4F3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EDCBED-603C-EE72-EA07-E9A33D9389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6D6B4-9EA9-C8C6-208F-896696FA72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31441-7674-421A-9BD5-3B14D0FA2F85}" type="datetimeFigureOut">
              <a:rPr lang="en-US" smtClean="0"/>
              <a:t>8/9/2024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DB7EA6-5565-0CAF-C1CD-AFD10AD8F8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11A416-28B0-40C6-6BB8-D4F4D0A26E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7C65C-636D-4E49-B464-4A40B128F9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3640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0C269F-F40C-DFD0-A828-88AA7AA698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D517BD-070A-E03D-D439-5FCB15C42E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D84375-812D-9639-D42C-A8EF90EA31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31441-7674-421A-9BD5-3B14D0FA2F85}" type="datetimeFigureOut">
              <a:rPr lang="en-US" smtClean="0"/>
              <a:t>8/9/2024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42E886-9412-3F67-8D5C-918FDC3B5C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FE1534-FC0D-0E08-9054-F7660B8DE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7C65C-636D-4E49-B464-4A40B128F9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9299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D4B38B-7357-75BA-59CD-8E28A819E7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A52F8E-6056-73CA-222C-85FA739E2D2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901815C-5AC1-5F79-6CC7-A8BFD17D4E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67E0896-6D2D-7F01-10DB-EE0C3A099D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31441-7674-421A-9BD5-3B14D0FA2F85}" type="datetimeFigureOut">
              <a:rPr lang="en-US" smtClean="0"/>
              <a:t>8/9/2024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796A5B-E771-CCFF-0453-F4F54B5C4C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DB5834-84E0-A1A8-DC6B-8DB55DE871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7C65C-636D-4E49-B464-4A40B128F9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363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6B89B8-A18D-473A-A155-F87D7C46E3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89FB9E-8211-154B-04FF-D65BC34D76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8842D60-FABE-1DF4-5A32-4CA9A45A930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2CE8EC3-9802-3AB6-F8EA-57C15B7953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F717B26-9F35-4E5D-8EAA-EA75ADACC6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FACE569-52E3-D3E4-4C0C-8CF56EBBCB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31441-7674-421A-9BD5-3B14D0FA2F85}" type="datetimeFigureOut">
              <a:rPr lang="en-US" smtClean="0"/>
              <a:t>8/9/2024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21BC50A-83E2-D78A-7510-897E8B3F63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9A0D05C-C31D-003F-9D25-77D54194EC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7C65C-636D-4E49-B464-4A40B128F9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87602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3878E5-5207-24B7-89EC-1EB51AA1C1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28B9F5-4A0A-0167-80ED-64DA713853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31441-7674-421A-9BD5-3B14D0FA2F85}" type="datetimeFigureOut">
              <a:rPr lang="en-US" smtClean="0"/>
              <a:t>8/9/2024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05B0EE-01D1-D049-A15B-6E5C06D713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182A7D2-FEBC-1574-E473-2D7EB8EC18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7C65C-636D-4E49-B464-4A40B128F9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14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A1EC23E-03FA-914C-8426-10CFE2C9BF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31441-7674-421A-9BD5-3B14D0FA2F85}" type="datetimeFigureOut">
              <a:rPr lang="en-US" smtClean="0"/>
              <a:t>8/9/2024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2E3A123-89B5-6067-0A05-4F249D3FE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55F5B-3C1B-41BA-5024-1F1383ADF1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7C65C-636D-4E49-B464-4A40B128F9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72610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7A0BF6-F4EB-2D90-DCDC-D5550A0C8E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CF2F7C-C79F-6103-5C96-FB5B83C7ED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3BFC28-F9E2-2724-07C7-EECB5A3728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D14216-49E6-52B9-FC56-0FCB17310F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31441-7674-421A-9BD5-3B14D0FA2F85}" type="datetimeFigureOut">
              <a:rPr lang="en-US" smtClean="0"/>
              <a:t>8/9/2024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DE4B92D-D38E-A69B-94F8-397E06DA6E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F3379FD-A3FC-415F-DC27-6497CAA4B7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7C65C-636D-4E49-B464-4A40B128F9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3474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04DDF8-4D38-6D32-AD21-15A0267A85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7F419CA-8DF8-60AF-9A5A-ED3BD0BF7F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173C6FA-0BE1-D947-7199-7DC91343E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68C6B4-9544-1E16-EC97-C94D69A5C3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31441-7674-421A-9BD5-3B14D0FA2F85}" type="datetimeFigureOut">
              <a:rPr lang="en-US" smtClean="0"/>
              <a:t>8/9/2024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A039668-0870-B98A-91CE-0F5FD95D66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941D9D-B05E-0C9D-B576-0A5B17E742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7C65C-636D-4E49-B464-4A40B128F9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955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9B8A266-76FB-8DA4-4EF9-1F26828196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9F4016-C65E-B17B-C637-9B45756F47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BEA660-B175-58E3-6636-3D52F8DDA19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7031441-7674-421A-9BD5-3B14D0FA2F85}" type="datetimeFigureOut">
              <a:rPr lang="en-US" smtClean="0"/>
              <a:t>8/9/2024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F3B7EA-E0C6-D861-002E-1B9632D148F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C69D8D-1989-37C0-98FE-B6673FFBFB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D37C65C-636D-4E49-B464-4A40B128F9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0012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50FF07-5481-E332-F2CA-50E1DBDCF6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Create an “I’m Attending” Banner for QIS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076EE9-1F6E-6FFD-B85D-3F753BFEAB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Save a copy of this file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Open your copy and open slide 2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Click the icon and upload your headshot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Save slide as PNG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Share to social media and tag @ASQ</a:t>
            </a:r>
          </a:p>
          <a:p>
            <a:pPr marL="514350" indent="-514350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8357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7" name="Picture 6" descr="A blue background with white text&#10;&#10;Description automatically generated">
            <a:extLst>
              <a:ext uri="{FF2B5EF4-FFF2-40B4-BE49-F238E27FC236}">
                <a16:creationId xmlns:a16="http://schemas.microsoft.com/office/drawing/2014/main" id="{42075C8C-9720-0AAE-C34B-7C69B5C2B32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94" r="-1" b="-1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36DEBD28-D369-0F1A-6E5F-A0A54071CA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50944" y="992187"/>
            <a:ext cx="5445056" cy="4722813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78615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</TotalTime>
  <Words>43</Words>
  <Application>Microsoft Office PowerPoint</Application>
  <PresentationFormat>Widescreen</PresentationFormat>
  <Paragraphs>6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How to Create an “I’m Attending” Banner for QIS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Parshall, Madeline</dc:creator>
  <cp:lastModifiedBy>Carroll, Hannah</cp:lastModifiedBy>
  <cp:revision>11</cp:revision>
  <dcterms:created xsi:type="dcterms:W3CDTF">2024-06-12T16:38:32Z</dcterms:created>
  <dcterms:modified xsi:type="dcterms:W3CDTF">2024-08-09T14:15:28Z</dcterms:modified>
</cp:coreProperties>
</file>