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2A3615E-9393-0A37-4D17-77ABED525B4D}" name="Carroll, Hannah" initials="CH" userId="S::hcarroll@asq.org::16f9a88e-9bb4-452b-8267-2b8fa30037e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6F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D83FB8-5C93-4499-98E1-8FE46C7BC573}" v="6" dt="2024-06-20T18:50:03.5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20" autoAdjust="0"/>
    <p:restoredTop sz="94660"/>
  </p:normalViewPr>
  <p:slideViewPr>
    <p:cSldViewPr snapToGrid="0">
      <p:cViewPr varScale="1">
        <p:scale>
          <a:sx n="77" d="100"/>
          <a:sy n="77" d="100"/>
        </p:scale>
        <p:origin x="63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8D952-601C-0F11-D3F7-22A41E41A1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5CB9F5-3232-9DA6-D799-14C509DC72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71707A-49AC-3FB3-A4C9-FBFD52022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8F3A6-EA3A-F10D-0BDD-5FD47A809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5A375-DEC3-0EE4-122A-93A64C8D4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763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8BBE5-D64E-CDCA-83B7-4404D1EAA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A235E1-4B26-D253-53A0-78BDD17464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301FF-6EAE-0D82-1E0B-70896D2F5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2474A-C090-6919-8F3F-2466891E4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65E72-A862-9424-415F-84F5DE47D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4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9C785C-405E-8A73-F330-E58A25EC7E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1D859D-0FB6-A3C1-0798-06237F3A32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01CD1-51C1-3DBE-EC0B-551628D2D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C697E-55DA-B29C-F8A5-3CF4473C8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B2069B-02A0-8B21-70F2-DA4BB6466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926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4AE19-9DC2-7604-8AD7-A48FABA4F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DCBED-603C-EE72-EA07-E9A33D938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6D6B4-9EA9-C8C6-208F-896696FA7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DB7EA6-5565-0CAF-C1CD-AFD10AD8F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1A416-28B0-40C6-6BB8-D4F4D0A26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64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C269F-F40C-DFD0-A828-88AA7AA69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D517BD-070A-E03D-D439-5FCB15C42E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84375-812D-9639-D42C-A8EF90EA3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2E886-9412-3F67-8D5C-918FDC3B5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E1534-FC0D-0E08-9054-F7660B8DE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299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4B38B-7357-75BA-59CD-8E28A819E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52F8E-6056-73CA-222C-85FA739E2D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01815C-5AC1-5F79-6CC7-A8BFD17D4E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7E0896-6D2D-7F01-10DB-EE0C3A099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796A5B-E771-CCFF-0453-F4F54B5C4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5834-84E0-A1A8-DC6B-8DB55DE87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363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B89B8-A18D-473A-A155-F87D7C46E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89FB9E-8211-154B-04FF-D65BC34D76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842D60-FABE-1DF4-5A32-4CA9A45A93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CE8EC3-9802-3AB6-F8EA-57C15B7953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717B26-9F35-4E5D-8EAA-EA75ADACC6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ACE569-52E3-D3E4-4C0C-8CF56EBBC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1BC50A-83E2-D78A-7510-897E8B3F6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0D05C-C31D-003F-9D25-77D54194E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760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878E5-5207-24B7-89EC-1EB51AA1C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28B9F5-4A0A-0167-80ED-64DA71385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05B0EE-01D1-D049-A15B-6E5C06D71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82A7D2-FEBC-1574-E473-2D7EB8EC1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1EC23E-03FA-914C-8426-10CFE2C9B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E3A123-89B5-6067-0A05-4F249D3FE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55F5B-3C1B-41BA-5024-1F1383ADF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6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A0BF6-F4EB-2D90-DCDC-D5550A0C8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F2F7C-C79F-6103-5C96-FB5B83C7E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3BFC28-F9E2-2724-07C7-EECB5A3728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14216-49E6-52B9-FC56-0FCB17310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E4B92D-D38E-A69B-94F8-397E06DA6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3379FD-A3FC-415F-DC27-6497CAA4B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347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4DDF8-4D38-6D32-AD21-15A0267A8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F419CA-8DF8-60AF-9A5A-ED3BD0BF7F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73C6FA-0BE1-D947-7199-7DC91343E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68C6B4-9544-1E16-EC97-C94D69A5C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039668-0870-B98A-91CE-0F5FD95D6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941D9D-B05E-0C9D-B576-0A5B17E74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95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B8A266-76FB-8DA4-4EF9-1F268281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9F4016-C65E-B17B-C637-9B45756F4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BEA660-B175-58E3-6636-3D52F8DDA1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031441-7674-421A-9BD5-3B14D0FA2F8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3B7EA-E0C6-D861-002E-1B9632D148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C69D8D-1989-37C0-98FE-B6673FFBFB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01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0FF07-5481-E332-F2CA-50E1DBDCF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Create an “I’m Attending” Banner for QIFs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76EE9-1F6E-6FFD-B85D-3F753BFEA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Save a copy of this file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Open your copy and open slide 2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Click the icon and upload your headshot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Save slide as PNG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Share to social media and tag @ASQ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35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n orange background with white text and a logo">
            <a:extLst>
              <a:ext uri="{FF2B5EF4-FFF2-40B4-BE49-F238E27FC236}">
                <a16:creationId xmlns:a16="http://schemas.microsoft.com/office/drawing/2014/main" id="{42075C8C-9720-0AAE-C34B-7C69B5C2B3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080" y="1"/>
            <a:ext cx="12222080" cy="685800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6DEBD28-D369-0F1A-6E5F-A0A54071CA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0944" y="992187"/>
            <a:ext cx="5445056" cy="472281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861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43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How to Create an “I’m Attending” Banner for QIFs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Parshall, Madeline</dc:creator>
  <cp:lastModifiedBy>Carroll, Hannah</cp:lastModifiedBy>
  <cp:revision>10</cp:revision>
  <dcterms:created xsi:type="dcterms:W3CDTF">2024-06-12T16:38:32Z</dcterms:created>
  <dcterms:modified xsi:type="dcterms:W3CDTF">2024-06-20T18:51:29Z</dcterms:modified>
</cp:coreProperties>
</file>